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65" r:id="rId4"/>
    <p:sldId id="266" r:id="rId5"/>
    <p:sldId id="275" r:id="rId6"/>
    <p:sldId id="276" r:id="rId7"/>
    <p:sldId id="277" r:id="rId8"/>
    <p:sldId id="278" r:id="rId9"/>
    <p:sldId id="279" r:id="rId10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  <a:srgbClr val="FF33CA"/>
    <a:srgbClr val="E33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2024-01-15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pPr/>
              <a:t>2024-01-15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pPr/>
              <a:t>2024-01-15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704856" cy="500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제외하고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25page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2023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2022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1400" dirty="0" smtClean="0"/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슬라이드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4p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와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5p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는 두 가지 중 편한 방식으로 포트폴리오를 소개해주시면 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서식을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복사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/>
                <a:ea typeface="KoPub돋움체 Medium"/>
              </a:rPr>
              <a:t>ㆍ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붙여넣기하여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포트폴리오를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(25page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이내로 작성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단체의 기획 역량을 보여줄 수 있도록 주요 공연 및 주요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특히 이번 지원사업을 통해 신청하시는 프로젝트와 연계되어있는 작품 및 활동으로 참고할 수 있는 프로젝트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만약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쇼케이스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발표를 진행했던 작품에 대한 지원 신청이라면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공연에 대한 정보를 가장 먼저 넣어주세요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rgbClr val="442ADE"/>
                </a:solidFill>
                <a:latin typeface="맑은 고딕" pitchFamily="50" charset="-127"/>
                <a:ea typeface="맑은 고딕" pitchFamily="50" charset="-127"/>
              </a:rPr>
              <a:t>* </a:t>
            </a:r>
            <a:r>
              <a:rPr lang="ko-KR" altLang="en-US" sz="1400" dirty="0" smtClean="0">
                <a:solidFill>
                  <a:srgbClr val="442ADE"/>
                </a:solidFill>
                <a:latin typeface="맑은 고딕" pitchFamily="50" charset="-127"/>
                <a:ea typeface="맑은 고딕" pitchFamily="50" charset="-127"/>
              </a:rPr>
              <a:t>해당 페이지 삭제 후 제출</a:t>
            </a:r>
            <a:endParaRPr lang="en-US" altLang="ko-KR" sz="1400" dirty="0" smtClean="0">
              <a:solidFill>
                <a:srgbClr val="442AD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예술단체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2024.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970757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7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2023.09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 단체전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83529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solidFill>
                  <a:srgbClr val="442ADE"/>
                </a:solidFill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: &lt;</a:t>
            </a:r>
            <a:r>
              <a:rPr lang="en-US" altLang="ko-KR" sz="2100" b="1" dirty="0">
                <a:solidFill>
                  <a:srgbClr val="442ADE"/>
                </a:solidFill>
                <a:latin typeface="+mj-ea"/>
              </a:rPr>
              <a:t> ○ ○ </a:t>
            </a:r>
            <a:r>
              <a:rPr lang="ko-KR" altLang="en-US" sz="2100" b="1" dirty="0">
                <a:solidFill>
                  <a:srgbClr val="442ADE"/>
                </a:solidFill>
                <a:latin typeface="+mj-ea"/>
              </a:rPr>
              <a:t>기획공연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&gt;</a:t>
            </a:r>
            <a:endParaRPr lang="ko-KR" altLang="en-US" sz="2100" b="1" dirty="0">
              <a:solidFill>
                <a:srgbClr val="442ADE"/>
              </a:solidFill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38254"/>
              </p:ext>
            </p:extLst>
          </p:nvPr>
        </p:nvGraphicFramePr>
        <p:xfrm>
          <a:off x="395536" y="3933056"/>
          <a:ext cx="8424936" cy="27174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3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58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성     과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창작 또는 공연활동에 대한 성과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2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 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 및 사진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solidFill>
                  <a:srgbClr val="442ADE"/>
                </a:solidFill>
                <a:latin typeface="+mj-ea"/>
                <a:ea typeface="+mj-ea"/>
              </a:rPr>
              <a:t>주요 예술활동 실적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: &lt;</a:t>
            </a:r>
            <a:r>
              <a:rPr lang="en-US" altLang="ko-KR" sz="2100" b="1" dirty="0">
                <a:solidFill>
                  <a:srgbClr val="442ADE"/>
                </a:solidFill>
                <a:latin typeface="+mj-ea"/>
              </a:rPr>
              <a:t>○○○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&gt;,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2023</a:t>
            </a:r>
            <a:endParaRPr lang="ko-KR" altLang="en-US" sz="2100" b="1" dirty="0">
              <a:solidFill>
                <a:srgbClr val="442AD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336705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공연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896545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97666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출간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대표 영상 목록</a:t>
            </a:r>
            <a:r>
              <a:rPr lang="en-US" altLang="ko-KR" sz="2100" b="1" dirty="0" smtClean="0">
                <a:latin typeface="+mj-ea"/>
                <a:ea typeface="+mj-ea"/>
              </a:rPr>
              <a:t>(</a:t>
            </a:r>
            <a:r>
              <a:rPr lang="ko-KR" altLang="en-US" sz="2100" b="1" dirty="0" smtClean="0">
                <a:latin typeface="+mj-ea"/>
                <a:ea typeface="+mj-ea"/>
              </a:rPr>
              <a:t>링크</a:t>
            </a:r>
            <a:r>
              <a:rPr lang="en-US" altLang="ko-KR" sz="2100" b="1" dirty="0" smtClean="0">
                <a:latin typeface="+mj-ea"/>
                <a:ea typeface="+mj-ea"/>
              </a:rPr>
              <a:t>) </a:t>
            </a:r>
            <a:r>
              <a:rPr lang="en-US" altLang="ko-KR" sz="1200" b="1" dirty="0" smtClean="0">
                <a:latin typeface="+mj-ea"/>
                <a:ea typeface="+mj-ea"/>
              </a:rPr>
              <a:t>*</a:t>
            </a:r>
            <a:r>
              <a:rPr lang="ko-KR" altLang="en-US" sz="1200" b="1" dirty="0" err="1" smtClean="0">
                <a:latin typeface="+mj-ea"/>
                <a:ea typeface="+mj-ea"/>
              </a:rPr>
              <a:t>필수아님</a:t>
            </a:r>
            <a:endParaRPr lang="ko-KR" altLang="en-US" sz="12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38387"/>
              </p:ext>
            </p:extLst>
          </p:nvPr>
        </p:nvGraphicFramePr>
        <p:xfrm>
          <a:off x="368477" y="1196752"/>
          <a:ext cx="8316924" cy="3044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1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5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연번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공연명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450912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</a:t>
            </a:r>
            <a:r>
              <a:rPr lang="ko-KR" altLang="en-US" sz="1400" dirty="0" smtClean="0"/>
              <a:t>앞에서 기재하신 영상 링크를 전부 적어주실 필요는 없으며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필요하시면 칸을 늘려 사용해주시면 됩니다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또한 심의위원이 심의 도중 영상자료 시청을 요청하는 경우에는 </a:t>
            </a:r>
            <a:r>
              <a:rPr lang="ko-KR" altLang="en-US" sz="1400" b="1" dirty="0" err="1" smtClean="0"/>
              <a:t>연번에</a:t>
            </a:r>
            <a:r>
              <a:rPr lang="ko-KR" altLang="en-US" sz="1400" b="1" dirty="0" smtClean="0"/>
              <a:t> 적어주신 순서대로 재생</a:t>
            </a:r>
            <a:r>
              <a:rPr lang="ko-KR" altLang="en-US" sz="1400" dirty="0" smtClean="0"/>
              <a:t>합니다</a:t>
            </a:r>
            <a:r>
              <a:rPr lang="en-US" altLang="ko-KR" sz="1400" dirty="0" smtClean="0"/>
              <a:t>. (</a:t>
            </a:r>
            <a:r>
              <a:rPr lang="ko-KR" altLang="en-US" sz="1400" dirty="0" smtClean="0"/>
              <a:t>해당 목록은 제작연도 등에 관계없이 선호도 순서대로 작성해주시면 됩니다</a:t>
            </a:r>
            <a:r>
              <a:rPr lang="en-US" altLang="ko-KR" sz="1400" dirty="0" smtClean="0"/>
              <a:t>.)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</TotalTime>
  <Words>396</Words>
  <Application>Microsoft Office PowerPoint</Application>
  <PresentationFormat>화면 슬라이드 쇼(4:3)</PresentationFormat>
  <Paragraphs>108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KoPub돋움체 Medium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142</cp:revision>
  <cp:lastPrinted>2017-01-12T05:42:51Z</cp:lastPrinted>
  <dcterms:created xsi:type="dcterms:W3CDTF">2014-12-08T04:12:53Z</dcterms:created>
  <dcterms:modified xsi:type="dcterms:W3CDTF">2024-01-15T06:51:07Z</dcterms:modified>
</cp:coreProperties>
</file>