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4" r:id="rId3"/>
    <p:sldId id="265" r:id="rId4"/>
    <p:sldId id="274" r:id="rId5"/>
    <p:sldId id="266" r:id="rId6"/>
    <p:sldId id="273" r:id="rId7"/>
    <p:sldId id="269" r:id="rId8"/>
    <p:sldId id="267" r:id="rId9"/>
    <p:sldId id="268" r:id="rId10"/>
    <p:sldId id="270" r:id="rId11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7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2ADE"/>
    <a:srgbClr val="FF33CA"/>
    <a:srgbClr val="E33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152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066" y="-102"/>
      </p:cViewPr>
      <p:guideLst>
        <p:guide orient="horz" pos="3107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1855713" y="9372601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A93C-E5CD-4EE4-B19A-4B568F2C515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3223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427CE-3D8A-42A2-9EEF-2AF396ECB1BE}" type="datetime1">
              <a:rPr lang="ko-KR" altLang="en-US" smtClean="0"/>
              <a:pPr/>
              <a:t>2024-01-15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F1BBC-ED50-4128-A7AD-FFD5FD21EE3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12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3F1BBC-ED50-4128-A7AD-FFD5FD21EE3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E99151-CBE5-488D-9CF2-071669589A3F}" type="datetime1">
              <a:rPr lang="ko-KR" altLang="en-US" smtClean="0"/>
              <a:pPr/>
              <a:t>2024-01-15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45C58A-B6E6-424E-996C-E3A764242D72}" type="datetime1">
              <a:rPr lang="ko-KR" altLang="en-US" smtClean="0"/>
              <a:pPr/>
              <a:t>2024-01-15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 설명선 19"/>
          <p:cNvSpPr/>
          <p:nvPr/>
        </p:nvSpPr>
        <p:spPr>
          <a:xfrm>
            <a:off x="539552" y="1484783"/>
            <a:ext cx="8064896" cy="4680521"/>
          </a:xfrm>
          <a:custGeom>
            <a:avLst/>
            <a:gdLst>
              <a:gd name="connsiteX0" fmla="*/ 0 w 5616624"/>
              <a:gd name="connsiteY0" fmla="*/ 0 h 4752528"/>
              <a:gd name="connsiteX1" fmla="*/ 936104 w 5616624"/>
              <a:gd name="connsiteY1" fmla="*/ 0 h 4752528"/>
              <a:gd name="connsiteX2" fmla="*/ 936104 w 5616624"/>
              <a:gd name="connsiteY2" fmla="*/ 0 h 4752528"/>
              <a:gd name="connsiteX3" fmla="*/ 2340260 w 5616624"/>
              <a:gd name="connsiteY3" fmla="*/ 0 h 4752528"/>
              <a:gd name="connsiteX4" fmla="*/ 5616624 w 5616624"/>
              <a:gd name="connsiteY4" fmla="*/ 0 h 4752528"/>
              <a:gd name="connsiteX5" fmla="*/ 5616624 w 5616624"/>
              <a:gd name="connsiteY5" fmla="*/ 2772308 h 4752528"/>
              <a:gd name="connsiteX6" fmla="*/ 5616624 w 5616624"/>
              <a:gd name="connsiteY6" fmla="*/ 2772308 h 4752528"/>
              <a:gd name="connsiteX7" fmla="*/ 5616624 w 5616624"/>
              <a:gd name="connsiteY7" fmla="*/ 3960440 h 4752528"/>
              <a:gd name="connsiteX8" fmla="*/ 5616624 w 5616624"/>
              <a:gd name="connsiteY8" fmla="*/ 4752528 h 4752528"/>
              <a:gd name="connsiteX9" fmla="*/ 2340260 w 5616624"/>
              <a:gd name="connsiteY9" fmla="*/ 4752528 h 4752528"/>
              <a:gd name="connsiteX10" fmla="*/ 1638201 w 5616624"/>
              <a:gd name="connsiteY10" fmla="*/ 5346594 h 4752528"/>
              <a:gd name="connsiteX11" fmla="*/ 936104 w 5616624"/>
              <a:gd name="connsiteY11" fmla="*/ 4752528 h 4752528"/>
              <a:gd name="connsiteX12" fmla="*/ 0 w 5616624"/>
              <a:gd name="connsiteY12" fmla="*/ 4752528 h 4752528"/>
              <a:gd name="connsiteX13" fmla="*/ 0 w 5616624"/>
              <a:gd name="connsiteY13" fmla="*/ 3960440 h 4752528"/>
              <a:gd name="connsiteX14" fmla="*/ 0 w 5616624"/>
              <a:gd name="connsiteY14" fmla="*/ 2772308 h 4752528"/>
              <a:gd name="connsiteX15" fmla="*/ 0 w 5616624"/>
              <a:gd name="connsiteY15" fmla="*/ 2772308 h 4752528"/>
              <a:gd name="connsiteX16" fmla="*/ 0 w 5616624"/>
              <a:gd name="connsiteY16" fmla="*/ 0 h 4752528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936104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1446467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1861794 w 5616624"/>
              <a:gd name="connsiteY9" fmla="*/ 4752528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2010650 w 5616624"/>
              <a:gd name="connsiteY9" fmla="*/ 4752529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4819580 w 5616624"/>
              <a:gd name="connsiteY11" fmla="*/ 4752529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612520"/>
              <a:gd name="connsiteX1" fmla="*/ 936104 w 5616624"/>
              <a:gd name="connsiteY1" fmla="*/ 0 h 5612520"/>
              <a:gd name="connsiteX2" fmla="*/ 936104 w 5616624"/>
              <a:gd name="connsiteY2" fmla="*/ 0 h 5612520"/>
              <a:gd name="connsiteX3" fmla="*/ 2340260 w 5616624"/>
              <a:gd name="connsiteY3" fmla="*/ 0 h 5612520"/>
              <a:gd name="connsiteX4" fmla="*/ 5616624 w 5616624"/>
              <a:gd name="connsiteY4" fmla="*/ 0 h 5612520"/>
              <a:gd name="connsiteX5" fmla="*/ 5616624 w 5616624"/>
              <a:gd name="connsiteY5" fmla="*/ 2772308 h 5612520"/>
              <a:gd name="connsiteX6" fmla="*/ 5616624 w 5616624"/>
              <a:gd name="connsiteY6" fmla="*/ 2772308 h 5612520"/>
              <a:gd name="connsiteX7" fmla="*/ 5616624 w 5616624"/>
              <a:gd name="connsiteY7" fmla="*/ 3960440 h 5612520"/>
              <a:gd name="connsiteX8" fmla="*/ 5616624 w 5616624"/>
              <a:gd name="connsiteY8" fmla="*/ 4752528 h 5612520"/>
              <a:gd name="connsiteX9" fmla="*/ 5258316 w 5616624"/>
              <a:gd name="connsiteY9" fmla="*/ 4752530 h 5612520"/>
              <a:gd name="connsiteX10" fmla="*/ 5401054 w 5616624"/>
              <a:gd name="connsiteY10" fmla="*/ 5612520 h 5612520"/>
              <a:gd name="connsiteX11" fmla="*/ 4819580 w 5616624"/>
              <a:gd name="connsiteY11" fmla="*/ 4752529 h 5612520"/>
              <a:gd name="connsiteX12" fmla="*/ 0 w 5616624"/>
              <a:gd name="connsiteY12" fmla="*/ 4752528 h 5612520"/>
              <a:gd name="connsiteX13" fmla="*/ 0 w 5616624"/>
              <a:gd name="connsiteY13" fmla="*/ 3960440 h 5612520"/>
              <a:gd name="connsiteX14" fmla="*/ 0 w 5616624"/>
              <a:gd name="connsiteY14" fmla="*/ 2772308 h 5612520"/>
              <a:gd name="connsiteX15" fmla="*/ 0 w 5616624"/>
              <a:gd name="connsiteY15" fmla="*/ 2772308 h 5612520"/>
              <a:gd name="connsiteX16" fmla="*/ 0 w 5616624"/>
              <a:gd name="connsiteY16" fmla="*/ 0 h 5612520"/>
              <a:gd name="connsiteX0" fmla="*/ 0 w 5616624"/>
              <a:gd name="connsiteY0" fmla="*/ 0 h 5303206"/>
              <a:gd name="connsiteX1" fmla="*/ 936104 w 5616624"/>
              <a:gd name="connsiteY1" fmla="*/ 0 h 5303206"/>
              <a:gd name="connsiteX2" fmla="*/ 936104 w 5616624"/>
              <a:gd name="connsiteY2" fmla="*/ 0 h 5303206"/>
              <a:gd name="connsiteX3" fmla="*/ 2340260 w 5616624"/>
              <a:gd name="connsiteY3" fmla="*/ 0 h 5303206"/>
              <a:gd name="connsiteX4" fmla="*/ 5616624 w 5616624"/>
              <a:gd name="connsiteY4" fmla="*/ 0 h 5303206"/>
              <a:gd name="connsiteX5" fmla="*/ 5616624 w 5616624"/>
              <a:gd name="connsiteY5" fmla="*/ 2772308 h 5303206"/>
              <a:gd name="connsiteX6" fmla="*/ 5616624 w 5616624"/>
              <a:gd name="connsiteY6" fmla="*/ 2772308 h 5303206"/>
              <a:gd name="connsiteX7" fmla="*/ 5616624 w 5616624"/>
              <a:gd name="connsiteY7" fmla="*/ 3960440 h 5303206"/>
              <a:gd name="connsiteX8" fmla="*/ 5616624 w 5616624"/>
              <a:gd name="connsiteY8" fmla="*/ 4752528 h 5303206"/>
              <a:gd name="connsiteX9" fmla="*/ 5258316 w 5616624"/>
              <a:gd name="connsiteY9" fmla="*/ 4752530 h 5303206"/>
              <a:gd name="connsiteX10" fmla="*/ 5288980 w 5616624"/>
              <a:gd name="connsiteY10" fmla="*/ 5303206 h 5303206"/>
              <a:gd name="connsiteX11" fmla="*/ 4819580 w 5616624"/>
              <a:gd name="connsiteY11" fmla="*/ 4752529 h 5303206"/>
              <a:gd name="connsiteX12" fmla="*/ 0 w 5616624"/>
              <a:gd name="connsiteY12" fmla="*/ 4752528 h 5303206"/>
              <a:gd name="connsiteX13" fmla="*/ 0 w 5616624"/>
              <a:gd name="connsiteY13" fmla="*/ 3960440 h 5303206"/>
              <a:gd name="connsiteX14" fmla="*/ 0 w 5616624"/>
              <a:gd name="connsiteY14" fmla="*/ 2772308 h 5303206"/>
              <a:gd name="connsiteX15" fmla="*/ 0 w 5616624"/>
              <a:gd name="connsiteY15" fmla="*/ 2772308 h 5303206"/>
              <a:gd name="connsiteX16" fmla="*/ 0 w 5616624"/>
              <a:gd name="connsiteY16" fmla="*/ 0 h 5303206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4819580 w 5616624"/>
              <a:gd name="connsiteY11" fmla="*/ 4752529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78469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66378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16624" h="5126455">
                <a:moveTo>
                  <a:pt x="0" y="0"/>
                </a:moveTo>
                <a:lnTo>
                  <a:pt x="936104" y="0"/>
                </a:lnTo>
                <a:lnTo>
                  <a:pt x="936104" y="0"/>
                </a:lnTo>
                <a:lnTo>
                  <a:pt x="2340260" y="0"/>
                </a:lnTo>
                <a:lnTo>
                  <a:pt x="5616624" y="0"/>
                </a:lnTo>
                <a:lnTo>
                  <a:pt x="5616624" y="2772308"/>
                </a:lnTo>
                <a:lnTo>
                  <a:pt x="5616624" y="2772308"/>
                </a:lnTo>
                <a:lnTo>
                  <a:pt x="5616624" y="3960440"/>
                </a:lnTo>
                <a:lnTo>
                  <a:pt x="5616624" y="4752528"/>
                </a:lnTo>
                <a:lnTo>
                  <a:pt x="5266378" y="4752530"/>
                </a:lnTo>
                <a:cubicBezTo>
                  <a:pt x="5264901" y="4877172"/>
                  <a:pt x="5275514" y="5001813"/>
                  <a:pt x="5274037" y="5126455"/>
                </a:cubicBezTo>
                <a:lnTo>
                  <a:pt x="5030430" y="4752530"/>
                </a:lnTo>
                <a:lnTo>
                  <a:pt x="0" y="4752528"/>
                </a:lnTo>
                <a:lnTo>
                  <a:pt x="0" y="3960440"/>
                </a:lnTo>
                <a:lnTo>
                  <a:pt x="0" y="2772308"/>
                </a:lnTo>
                <a:lnTo>
                  <a:pt x="0" y="2772308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83568" y="1628800"/>
            <a:ext cx="7776864" cy="4875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표지를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제외하고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25page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까지 작성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영상은 삽입이 불가하며 링크만 가능합니다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.(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용량 제한 문제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상훈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교육이력 등을 제외하고는 최근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년간 실적 위주로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자료는 최근부터 과거 순으로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2023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1400" dirty="0" smtClean="0"/>
              <a:t>→ </a:t>
            </a:r>
            <a:r>
              <a:rPr lang="en-US" altLang="ko-KR" sz="1400" dirty="0" smtClean="0"/>
              <a:t>2022</a:t>
            </a:r>
            <a:r>
              <a:rPr lang="ko-KR" altLang="en-US" sz="1400" dirty="0" smtClean="0"/>
              <a:t>년 → </a:t>
            </a:r>
            <a:r>
              <a:rPr lang="en-US" altLang="ko-KR" sz="1400" dirty="0" smtClean="0"/>
              <a:t>2021</a:t>
            </a:r>
            <a:r>
              <a:rPr lang="ko-KR" altLang="en-US" sz="1400" dirty="0" smtClean="0"/>
              <a:t>년</a:t>
            </a:r>
            <a:endParaRPr lang="en-US" altLang="ko-KR" sz="1400" dirty="0" smtClean="0"/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역량을 보여줄 수 있도록 주요 공연 및 주요 작품 위주로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특히 이번 지원사업을 통해 신청하시는 프로젝트와 연계되어있는 작품 및 활동으로 참고할 수 있는 작품 위주로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슬라이드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5p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와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6p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는 두 가지 중 편한 방식으로 포트폴리오를 소개해주시면 됩니다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해당 서식을 </a:t>
            </a:r>
            <a:r>
              <a:rPr lang="ko-KR" alt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복사</a:t>
            </a:r>
            <a:r>
              <a:rPr lang="ko-KR" alt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/>
                <a:ea typeface="KoPub돋움체 Medium"/>
              </a:rPr>
              <a:t>ㆍ</a:t>
            </a:r>
            <a:r>
              <a:rPr lang="ko-KR" alt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붙여넣기하여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포트폴리오를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 (25page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이내로 작성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ct val="120000"/>
              </a:lnSpc>
            </a:pP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만약 </a:t>
            </a:r>
            <a:r>
              <a:rPr lang="ko-KR" alt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쇼케이스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발표를 진행했던 작품에 대한 지원 신청이라면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해당 공연에 대한 정보를 가장 먼저 넣어주세요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en-US" altLang="ko-KR" sz="1400" dirty="0" smtClean="0">
                <a:solidFill>
                  <a:srgbClr val="442ADE"/>
                </a:solidFill>
                <a:latin typeface="맑은 고딕" pitchFamily="50" charset="-127"/>
                <a:ea typeface="맑은 고딕" pitchFamily="50" charset="-127"/>
              </a:rPr>
              <a:t>*</a:t>
            </a:r>
            <a:r>
              <a:rPr lang="ko-KR" altLang="en-US" sz="1400" dirty="0" smtClean="0">
                <a:solidFill>
                  <a:srgbClr val="442ADE"/>
                </a:solidFill>
                <a:latin typeface="맑은 고딕" pitchFamily="50" charset="-127"/>
                <a:ea typeface="맑은 고딕" pitchFamily="50" charset="-127"/>
              </a:rPr>
              <a:t>해당 페이지 삭제 후 제출 </a:t>
            </a:r>
            <a:endParaRPr lang="en-US" altLang="ko-KR" sz="1400" dirty="0" smtClean="0">
              <a:solidFill>
                <a:srgbClr val="442ADE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6039569"/>
            <a:ext cx="1651124" cy="640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 작성 요령 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804248" y="422688"/>
            <a:ext cx="1906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dirty="0" smtClean="0">
                <a:latin typeface="+mj-ea"/>
                <a:ea typeface="+mj-ea"/>
              </a:rPr>
              <a:t>{</a:t>
            </a:r>
            <a:r>
              <a:rPr lang="ko-KR" altLang="en-US" sz="1600" dirty="0" smtClean="0">
                <a:latin typeface="+mj-ea"/>
                <a:ea typeface="+mj-ea"/>
              </a:rPr>
              <a:t>개인 예술인 </a:t>
            </a:r>
            <a:r>
              <a:rPr lang="en-US" altLang="ko-KR" sz="1600" dirty="0" smtClean="0">
                <a:latin typeface="+mj-ea"/>
                <a:ea typeface="+mj-ea"/>
              </a:rPr>
              <a:t>}</a:t>
            </a:r>
            <a:endParaRPr lang="ko-KR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14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대표 영상 목록</a:t>
            </a:r>
            <a:r>
              <a:rPr lang="en-US" altLang="ko-KR" sz="2100" b="1" dirty="0" smtClean="0">
                <a:latin typeface="+mj-ea"/>
                <a:ea typeface="+mj-ea"/>
              </a:rPr>
              <a:t>(</a:t>
            </a:r>
            <a:r>
              <a:rPr lang="ko-KR" altLang="en-US" sz="2100" b="1" dirty="0" smtClean="0">
                <a:latin typeface="+mj-ea"/>
                <a:ea typeface="+mj-ea"/>
              </a:rPr>
              <a:t>링크</a:t>
            </a:r>
            <a:r>
              <a:rPr lang="en-US" altLang="ko-KR" sz="2100" b="1" dirty="0" smtClean="0">
                <a:latin typeface="+mj-ea"/>
                <a:ea typeface="+mj-ea"/>
              </a:rPr>
              <a:t>) </a:t>
            </a:r>
            <a:r>
              <a:rPr lang="en-US" altLang="ko-KR" sz="1200" b="1" dirty="0" smtClean="0">
                <a:latin typeface="+mj-ea"/>
                <a:ea typeface="+mj-ea"/>
              </a:rPr>
              <a:t>*</a:t>
            </a:r>
            <a:r>
              <a:rPr lang="ko-KR" altLang="en-US" sz="1200" b="1" dirty="0" err="1" smtClean="0">
                <a:latin typeface="+mj-ea"/>
                <a:ea typeface="+mj-ea"/>
              </a:rPr>
              <a:t>필수아님</a:t>
            </a:r>
            <a:endParaRPr lang="ko-KR" altLang="en-US" sz="12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638387"/>
              </p:ext>
            </p:extLst>
          </p:nvPr>
        </p:nvGraphicFramePr>
        <p:xfrm>
          <a:off x="368477" y="1196752"/>
          <a:ext cx="8316924" cy="3044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1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450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406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err="1" smtClean="0"/>
                        <a:t>연번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err="1" smtClean="0"/>
                        <a:t>공연명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err="1" smtClean="0"/>
                        <a:t>작품명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제작</a:t>
                      </a:r>
                      <a:endParaRPr lang="en-US" altLang="ko-KR" b="1" dirty="0" smtClean="0"/>
                    </a:p>
                    <a:p>
                      <a:pPr algn="ctr"/>
                      <a:r>
                        <a:rPr lang="ko-KR" altLang="en-US" b="1" dirty="0" smtClean="0"/>
                        <a:t>연도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2023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클릭하면 해당영상으로 링크가 되도록 하이퍼링크를 활성화시켜 주시기 바랍니다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ko-KR" altLang="en-US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3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5536" y="4509120"/>
            <a:ext cx="82809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/>
              <a:t>* </a:t>
            </a:r>
            <a:r>
              <a:rPr lang="ko-KR" altLang="en-US" sz="1400" dirty="0" smtClean="0"/>
              <a:t>앞에서 기재하신 영상 링크를 전부 적어주실 필요는 없으며</a:t>
            </a:r>
            <a:r>
              <a:rPr lang="en-US" altLang="ko-KR" sz="1400" dirty="0" smtClean="0"/>
              <a:t>, </a:t>
            </a:r>
            <a:r>
              <a:rPr lang="ko-KR" altLang="en-US" sz="1400" dirty="0" smtClean="0"/>
              <a:t>필요하시면 칸을 늘려 사용해주시면 됩니다</a:t>
            </a:r>
            <a:r>
              <a:rPr lang="en-US" altLang="ko-KR" sz="1400" dirty="0" smtClean="0"/>
              <a:t>. </a:t>
            </a:r>
            <a:r>
              <a:rPr lang="ko-KR" altLang="en-US" sz="1400" dirty="0" smtClean="0"/>
              <a:t>또한 심의위원이 심의 도중 영상자료 시청을 요청하는 경우에는 </a:t>
            </a:r>
            <a:r>
              <a:rPr lang="ko-KR" altLang="en-US" sz="1400" b="1" dirty="0" err="1" smtClean="0"/>
              <a:t>연번에</a:t>
            </a:r>
            <a:r>
              <a:rPr lang="ko-KR" altLang="en-US" sz="1400" b="1" dirty="0" smtClean="0"/>
              <a:t> 적어주신 순서대로 재생</a:t>
            </a:r>
            <a:r>
              <a:rPr lang="ko-KR" altLang="en-US" sz="1400" dirty="0" smtClean="0"/>
              <a:t>합니다</a:t>
            </a:r>
            <a:r>
              <a:rPr lang="en-US" altLang="ko-KR" sz="1400" dirty="0" smtClean="0"/>
              <a:t>. (</a:t>
            </a:r>
            <a:r>
              <a:rPr lang="ko-KR" altLang="en-US" sz="1400" dirty="0" smtClean="0"/>
              <a:t>해당 목록은 제작연도 등에 관계없이 선호도 순서대로 작성해주시면 됩니다</a:t>
            </a:r>
            <a:r>
              <a:rPr lang="en-US" altLang="ko-KR" sz="1400" dirty="0" smtClean="0"/>
              <a:t>.)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60587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16017" y="3781740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800" b="1" dirty="0" smtClean="0">
                <a:latin typeface="+mj-ea"/>
                <a:ea typeface="+mj-ea"/>
              </a:rPr>
              <a:t>○</a:t>
            </a:r>
            <a:r>
              <a:rPr lang="ko-KR" altLang="en-US" sz="2800" b="1" dirty="0">
                <a:latin typeface="+mj-ea"/>
                <a:ea typeface="+mj-ea"/>
              </a:rPr>
              <a:t> </a:t>
            </a:r>
            <a:r>
              <a:rPr lang="ko-KR" altLang="en-US" sz="2800" b="1" dirty="0" smtClean="0">
                <a:latin typeface="+mj-ea"/>
                <a:ea typeface="+mj-ea"/>
              </a:rPr>
              <a:t>○ </a:t>
            </a:r>
            <a:r>
              <a:rPr lang="ko-KR" altLang="en-US" sz="2800" b="1" dirty="0" smtClean="0">
                <a:latin typeface="+mj-ea"/>
              </a:rPr>
              <a:t>○</a:t>
            </a:r>
            <a:r>
              <a:rPr lang="en-US" altLang="ko-KR" sz="2800" b="1" dirty="0" smtClean="0">
                <a:latin typeface="+mj-ea"/>
              </a:rPr>
              <a:t>(</a:t>
            </a:r>
            <a:r>
              <a:rPr lang="ko-KR" altLang="en-US" sz="2800" b="1" dirty="0" smtClean="0">
                <a:latin typeface="+mj-ea"/>
              </a:rPr>
              <a:t>이름</a:t>
            </a:r>
            <a:r>
              <a:rPr lang="en-US" altLang="ko-KR" sz="2800" b="1" dirty="0" smtClean="0">
                <a:latin typeface="+mj-ea"/>
              </a:rPr>
              <a:t>)</a:t>
            </a:r>
            <a:endParaRPr lang="en-US" altLang="ko-KR" sz="2800" b="1" dirty="0">
              <a:latin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0098" y="471956"/>
            <a:ext cx="2016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dirty="0" smtClean="0">
                <a:latin typeface="+mj-ea"/>
                <a:ea typeface="+mj-ea"/>
              </a:rPr>
              <a:t>작성일 </a:t>
            </a:r>
            <a:r>
              <a:rPr lang="en-US" altLang="ko-KR" sz="1400" dirty="0" smtClean="0">
                <a:latin typeface="+mj-ea"/>
                <a:ea typeface="+mj-ea"/>
              </a:rPr>
              <a:t>: 2024. 00. 00.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프로</a:t>
            </a:r>
            <a:r>
              <a:rPr lang="ko-KR" altLang="en-US" dirty="0">
                <a:solidFill>
                  <a:schemeClr val="tx1"/>
                </a:solidFill>
              </a:rPr>
              <a:t>필</a:t>
            </a:r>
            <a:r>
              <a:rPr lang="ko-KR" altLang="en-US" dirty="0" smtClean="0">
                <a:solidFill>
                  <a:schemeClr val="tx1"/>
                </a:solidFill>
              </a:rPr>
              <a:t> 사진 혹은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대표작품</a:t>
            </a:r>
            <a:r>
              <a:rPr lang="en-US" altLang="ko-KR" dirty="0" smtClean="0">
                <a:solidFill>
                  <a:schemeClr val="tx1"/>
                </a:solidFill>
              </a:rPr>
              <a:t>/ </a:t>
            </a:r>
            <a:r>
              <a:rPr lang="ko-KR" altLang="en-US" dirty="0" smtClean="0">
                <a:solidFill>
                  <a:schemeClr val="tx1"/>
                </a:solidFill>
              </a:rPr>
              <a:t>공연 사진</a:t>
            </a:r>
            <a:r>
              <a:rPr lang="ko-KR" altLang="en-US" dirty="0">
                <a:solidFill>
                  <a:schemeClr val="tx1"/>
                </a:solidFill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</a:rPr>
              <a:t>부착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7" y="3210154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400" dirty="0" smtClean="0">
                <a:latin typeface="+mj-ea"/>
              </a:rPr>
              <a:t>첼리스트</a:t>
            </a:r>
            <a:r>
              <a:rPr lang="en-US" altLang="ko-KR" sz="2400" dirty="0" smtClean="0">
                <a:latin typeface="+mj-ea"/>
              </a:rPr>
              <a:t>(</a:t>
            </a:r>
            <a:r>
              <a:rPr lang="ko-KR" altLang="en-US" sz="2400" dirty="0" smtClean="0">
                <a:latin typeface="+mj-ea"/>
              </a:rPr>
              <a:t>예시</a:t>
            </a:r>
            <a:r>
              <a:rPr lang="en-US" altLang="ko-KR" sz="2400" dirty="0" smtClean="0">
                <a:latin typeface="+mj-ea"/>
              </a:rPr>
              <a:t>)</a:t>
            </a:r>
            <a:endParaRPr lang="en-US" altLang="ko-KR" sz="24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0286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285402"/>
              </p:ext>
            </p:extLst>
          </p:nvPr>
        </p:nvGraphicFramePr>
        <p:xfrm>
          <a:off x="395536" y="188640"/>
          <a:ext cx="8424936" cy="64188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57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576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77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예술인명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19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소      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779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      요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교      육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이      </a:t>
                      </a:r>
                      <a:r>
                        <a:rPr lang="ko-KR" altLang="en-US" b="1" dirty="0" err="1" smtClean="0"/>
                        <a:t>력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2016.02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○○대학교 음악대학 </a:t>
                      </a:r>
                      <a:r>
                        <a:rPr lang="ko-KR" altLang="en-US" dirty="0" err="1" smtClean="0"/>
                        <a:t>피아노과</a:t>
                      </a:r>
                      <a:r>
                        <a:rPr lang="ko-KR" altLang="en-US" dirty="0" smtClean="0"/>
                        <a:t> 박사</a:t>
                      </a:r>
                      <a:endParaRPr lang="ko-KR" altLang="en-US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3853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2013.02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800" dirty="0" smtClean="0"/>
                        <a:t>○○대학교 미술대학 조소학과 석사</a:t>
                      </a:r>
                      <a:endParaRPr lang="ko-KR" altLang="en-US" sz="18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779">
                <a:tc vMerge="1">
                  <a:txBody>
                    <a:bodyPr/>
                    <a:lstStyle/>
                    <a:p>
                      <a:endParaRPr lang="ko-KR" altLang="en-US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2010.02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○○대학교 음악대학 작곡과 학사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779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ko-KR" alt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공개를 원하지 않으시면 교육 이력은 작성하지 않으셔도 됩니다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ko-KR" alt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779">
                <a:tc rowSpan="7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      요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예술활동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이      </a:t>
                      </a:r>
                      <a:r>
                        <a:rPr lang="ko-KR" altLang="en-US" b="1" dirty="0" err="1" smtClean="0"/>
                        <a:t>력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en-US" altLang="ko-KR" b="1" dirty="0" smtClean="0"/>
                        <a:t>(</a:t>
                      </a:r>
                      <a:r>
                        <a:rPr lang="ko-KR" altLang="en-US" b="1" dirty="0" smtClean="0"/>
                        <a:t>공연</a:t>
                      </a:r>
                      <a:r>
                        <a:rPr lang="en-US" altLang="ko-KR" b="1" dirty="0" smtClean="0"/>
                        <a:t>, </a:t>
                      </a:r>
                      <a:r>
                        <a:rPr lang="ko-KR" altLang="en-US" b="1" dirty="0" smtClean="0"/>
                        <a:t>음반</a:t>
                      </a:r>
                      <a:r>
                        <a:rPr lang="en-US" altLang="ko-KR" b="1" dirty="0" smtClean="0"/>
                        <a:t>, </a:t>
                      </a:r>
                    </a:p>
                    <a:p>
                      <a:pPr algn="ctr" latinLnBrk="1"/>
                      <a:r>
                        <a:rPr lang="ko-KR" altLang="en-US" b="1" dirty="0" smtClean="0"/>
                        <a:t>개인전</a:t>
                      </a:r>
                      <a:r>
                        <a:rPr lang="en-US" altLang="ko-KR" b="1" dirty="0" smtClean="0"/>
                        <a:t>, </a:t>
                      </a:r>
                      <a:r>
                        <a:rPr lang="ko-KR" altLang="en-US" b="1" dirty="0" smtClean="0"/>
                        <a:t>단체전</a:t>
                      </a:r>
                      <a:r>
                        <a:rPr lang="en-US" altLang="ko-KR" b="1" dirty="0" smtClean="0"/>
                        <a:t>,</a:t>
                      </a:r>
                    </a:p>
                    <a:p>
                      <a:pPr algn="ctr" latinLnBrk="1"/>
                      <a:r>
                        <a:rPr lang="ko-KR" altLang="en-US" b="1" dirty="0" smtClean="0"/>
                        <a:t>문학출간 등</a:t>
                      </a:r>
                      <a:r>
                        <a:rPr lang="en-US" altLang="ko-KR" b="1" dirty="0" smtClean="0"/>
                        <a:t>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2023. 00.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○○정기연주회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77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2022. 00.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○○특별연주회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77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 smtClean="0"/>
                        <a:t>&lt;</a:t>
                      </a:r>
                      <a:r>
                        <a:rPr lang="ko-KR" altLang="en-US" sz="1800" dirty="0" smtClean="0"/>
                        <a:t>○○</a:t>
                      </a:r>
                      <a:r>
                        <a:rPr lang="en-US" altLang="ko-KR" sz="1800" dirty="0" smtClean="0"/>
                        <a:t>&gt;,  </a:t>
                      </a:r>
                      <a:r>
                        <a:rPr lang="ko-KR" altLang="en-US" sz="1800" dirty="0" smtClean="0"/>
                        <a:t>○○갤러리</a:t>
                      </a:r>
                      <a:r>
                        <a:rPr lang="en-US" altLang="ko-KR" sz="1800" dirty="0" smtClean="0"/>
                        <a:t>, </a:t>
                      </a:r>
                      <a:r>
                        <a:rPr lang="ko-KR" altLang="en-US" sz="1800" dirty="0" smtClean="0"/>
                        <a:t>경기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77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싱글앨범</a:t>
                      </a:r>
                      <a:r>
                        <a:rPr lang="ko-KR" altLang="en-US" dirty="0" smtClean="0"/>
                        <a:t> </a:t>
                      </a:r>
                      <a:r>
                        <a:rPr lang="en-US" altLang="ko-KR" dirty="0" smtClean="0"/>
                        <a:t>&lt;</a:t>
                      </a:r>
                      <a:r>
                        <a:rPr lang="ko-KR" altLang="en-US" dirty="0" smtClean="0"/>
                        <a:t>○○</a:t>
                      </a:r>
                      <a:r>
                        <a:rPr lang="en-US" altLang="ko-KR" dirty="0" smtClean="0"/>
                        <a:t>&gt; </a:t>
                      </a:r>
                      <a:r>
                        <a:rPr lang="ko-KR" altLang="en-US" dirty="0" smtClean="0"/>
                        <a:t>발매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077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2021. 00.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077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077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77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소      장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6077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상      훈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2017.00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○○콩쿠르 우승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77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47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76026"/>
              </p:ext>
            </p:extLst>
          </p:nvPr>
        </p:nvGraphicFramePr>
        <p:xfrm>
          <a:off x="395536" y="332656"/>
          <a:ext cx="8424936" cy="22041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71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576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예술인명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</a:rPr>
                        <a:t>문학 부분인 경우 작성</a:t>
                      </a:r>
                      <a:r>
                        <a:rPr lang="en-US" altLang="ko-KR" sz="1800" b="1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800" b="1" dirty="0" err="1" smtClean="0">
                          <a:solidFill>
                            <a:schemeClr val="tx1"/>
                          </a:solidFill>
                        </a:rPr>
                        <a:t>그밖의</a:t>
                      </a:r>
                      <a:r>
                        <a:rPr lang="ko-KR" altLang="en-US" sz="1800" b="1" dirty="0" smtClean="0">
                          <a:solidFill>
                            <a:schemeClr val="tx1"/>
                          </a:solidFill>
                        </a:rPr>
                        <a:t> 장르인 경우 해당 페이지 삭제</a:t>
                      </a:r>
                      <a:endParaRPr lang="en-US" altLang="ko-KR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47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세부장르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시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소설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희곡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문학</a:t>
                      </a:r>
                      <a:r>
                        <a:rPr lang="ko-KR" altLang="en-US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기타</a:t>
                      </a:r>
                      <a:r>
                        <a:rPr lang="en-US" altLang="ko-KR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</a:t>
                      </a:r>
                      <a:r>
                        <a:rPr lang="ko-KR" altLang="en-US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중 해당 장르 작성</a:t>
                      </a:r>
                      <a:endParaRPr lang="en-US" altLang="ko-KR" baseline="0" dirty="0" smtClean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4766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등단 및 데뷔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작 품 명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476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게재매체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476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게재연도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76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분야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모서리가 접힌 도형 3"/>
          <p:cNvSpPr/>
          <p:nvPr/>
        </p:nvSpPr>
        <p:spPr>
          <a:xfrm>
            <a:off x="395535" y="2636912"/>
            <a:ext cx="8424937" cy="4104456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등단 및 데뷔 확인 자료 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300" dirty="0" smtClean="0">
                <a:solidFill>
                  <a:schemeClr val="tx1"/>
                </a:solidFill>
              </a:rPr>
              <a:t>※ </a:t>
            </a:r>
            <a:r>
              <a:rPr lang="ko-KR" altLang="en-US" sz="1300" dirty="0" smtClean="0">
                <a:solidFill>
                  <a:schemeClr val="tx1"/>
                </a:solidFill>
              </a:rPr>
              <a:t>신춘문예</a:t>
            </a:r>
            <a:r>
              <a:rPr lang="en-US" altLang="ko-KR" sz="1300" dirty="0" smtClean="0">
                <a:solidFill>
                  <a:schemeClr val="tx1"/>
                </a:solidFill>
              </a:rPr>
              <a:t>, </a:t>
            </a:r>
            <a:r>
              <a:rPr lang="ko-KR" altLang="en-US" sz="1300" dirty="0" smtClean="0">
                <a:solidFill>
                  <a:schemeClr val="tx1"/>
                </a:solidFill>
              </a:rPr>
              <a:t>문예지 등 등단 확인 가능한 이미지 첨부</a:t>
            </a:r>
            <a:endParaRPr lang="ko-KR" altLang="en-US" sz="13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47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655272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solidFill>
                  <a:srgbClr val="442ADE"/>
                </a:solidFill>
                <a:latin typeface="+mj-ea"/>
                <a:ea typeface="+mj-ea"/>
              </a:rPr>
              <a:t>예술활동 실적 </a:t>
            </a:r>
            <a:r>
              <a:rPr lang="en-US" altLang="ko-KR" sz="2100" b="1" dirty="0" smtClean="0">
                <a:solidFill>
                  <a:srgbClr val="442ADE"/>
                </a:solidFill>
                <a:latin typeface="+mj-ea"/>
                <a:ea typeface="+mj-ea"/>
              </a:rPr>
              <a:t>: &lt;</a:t>
            </a:r>
            <a:r>
              <a:rPr lang="en-US" altLang="ko-KR" sz="2100" b="1" dirty="0">
                <a:solidFill>
                  <a:srgbClr val="442ADE"/>
                </a:solidFill>
                <a:latin typeface="+mj-ea"/>
              </a:rPr>
              <a:t> ○ ○ </a:t>
            </a:r>
            <a:r>
              <a:rPr lang="ko-KR" altLang="en-US" sz="2100" b="1" dirty="0" smtClean="0">
                <a:solidFill>
                  <a:srgbClr val="442ADE"/>
                </a:solidFill>
                <a:latin typeface="+mj-ea"/>
              </a:rPr>
              <a:t>공연</a:t>
            </a:r>
            <a:r>
              <a:rPr lang="en-US" altLang="ko-KR" sz="2100" b="1" dirty="0" smtClean="0">
                <a:solidFill>
                  <a:srgbClr val="442ADE"/>
                </a:solidFill>
                <a:latin typeface="+mj-ea"/>
              </a:rPr>
              <a:t>, 2023</a:t>
            </a:r>
            <a:r>
              <a:rPr lang="en-US" altLang="ko-KR" sz="2100" b="1" dirty="0" smtClean="0">
                <a:solidFill>
                  <a:srgbClr val="442ADE"/>
                </a:solidFill>
                <a:latin typeface="+mj-ea"/>
                <a:ea typeface="+mj-ea"/>
              </a:rPr>
              <a:t>&gt;</a:t>
            </a:r>
            <a:endParaRPr lang="ko-KR" altLang="en-US" sz="2100" b="1" dirty="0">
              <a:solidFill>
                <a:srgbClr val="442ADE"/>
              </a:solidFill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17228"/>
              </p:ext>
            </p:extLst>
          </p:nvPr>
        </p:nvGraphicFramePr>
        <p:xfrm>
          <a:off x="395536" y="3933056"/>
          <a:ext cx="8424936" cy="26773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3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공연일정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0000.</a:t>
                      </a:r>
                      <a:r>
                        <a:rPr lang="en-US" altLang="ko-KR" baseline="0" dirty="0" smtClean="0"/>
                        <a:t>00.00 ~ 0000.00.00. (</a:t>
                      </a:r>
                      <a:r>
                        <a:rPr lang="ko-KR" altLang="en-US" baseline="0" dirty="0" smtClean="0"/>
                        <a:t>총 </a:t>
                      </a:r>
                      <a:r>
                        <a:rPr lang="ko-KR" altLang="en-US" dirty="0" smtClean="0"/>
                        <a:t>○회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공연장소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동탄복합문화센터</a:t>
                      </a:r>
                      <a:r>
                        <a:rPr lang="ko-KR" altLang="en-US" dirty="0" smtClean="0"/>
                        <a:t> </a:t>
                      </a:r>
                      <a:r>
                        <a:rPr lang="ko-KR" altLang="en-US" dirty="0" err="1" smtClean="0"/>
                        <a:t>반석아트홀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787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역      할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해당 공연에서</a:t>
                      </a:r>
                      <a:r>
                        <a:rPr lang="ko-KR" altLang="en-US" baseline="0" dirty="0" smtClean="0"/>
                        <a:t> 본인의</a:t>
                      </a:r>
                      <a:r>
                        <a:rPr lang="ko-KR" altLang="en-US" dirty="0" smtClean="0"/>
                        <a:t> 역할 기재 </a:t>
                      </a:r>
                      <a:r>
                        <a:rPr lang="en-US" altLang="ko-KR" dirty="0" smtClean="0"/>
                        <a:t>*</a:t>
                      </a:r>
                      <a:r>
                        <a:rPr lang="ko-KR" altLang="en-US" dirty="0" smtClean="0"/>
                        <a:t>구체적으로</a:t>
                      </a:r>
                      <a:endParaRPr lang="en-US" altLang="ko-KR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소     개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모서리가 접힌 도형 3"/>
          <p:cNvSpPr/>
          <p:nvPr/>
        </p:nvSpPr>
        <p:spPr>
          <a:xfrm>
            <a:off x="4716016" y="1243892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</p:spTree>
    <p:extLst>
      <p:ext uri="{BB962C8B-B14F-4D97-AF65-F5344CB8AC3E}">
        <p14:creationId xmlns:p14="http://schemas.microsoft.com/office/powerpoint/2010/main" val="42366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아티스트 </a:t>
            </a:r>
            <a:r>
              <a:rPr lang="ko-KR" altLang="en-US" dirty="0" err="1" smtClean="0"/>
              <a:t>스테이먼트</a:t>
            </a:r>
            <a:r>
              <a:rPr lang="en-US" altLang="ko-KR" dirty="0" smtClean="0"/>
              <a:t>(</a:t>
            </a:r>
            <a:r>
              <a:rPr lang="ko-KR" altLang="en-US" dirty="0" smtClean="0"/>
              <a:t>작가의 말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700808"/>
            <a:ext cx="813690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 및 사진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solidFill>
                  <a:srgbClr val="442ADE"/>
                </a:solidFill>
                <a:latin typeface="+mj-ea"/>
                <a:ea typeface="+mj-ea"/>
              </a:rPr>
              <a:t>주요 예술활동 실적 </a:t>
            </a:r>
            <a:r>
              <a:rPr lang="en-US" altLang="ko-KR" sz="2100" b="1" dirty="0" smtClean="0">
                <a:solidFill>
                  <a:srgbClr val="442ADE"/>
                </a:solidFill>
                <a:latin typeface="+mj-ea"/>
                <a:ea typeface="+mj-ea"/>
              </a:rPr>
              <a:t>: &lt;</a:t>
            </a:r>
            <a:r>
              <a:rPr lang="en-US" altLang="ko-KR" sz="2100" b="1" dirty="0">
                <a:solidFill>
                  <a:srgbClr val="442ADE"/>
                </a:solidFill>
                <a:latin typeface="+mj-ea"/>
              </a:rPr>
              <a:t>○○○</a:t>
            </a:r>
            <a:r>
              <a:rPr lang="en-US" altLang="ko-KR" sz="2100" b="1" dirty="0" smtClean="0">
                <a:solidFill>
                  <a:srgbClr val="442ADE"/>
                </a:solidFill>
                <a:latin typeface="+mj-ea"/>
                <a:ea typeface="+mj-ea"/>
              </a:rPr>
              <a:t>&gt;, </a:t>
            </a:r>
            <a:r>
              <a:rPr lang="en-US" altLang="ko-KR" sz="2100" b="1" dirty="0" smtClean="0">
                <a:solidFill>
                  <a:srgbClr val="442ADE"/>
                </a:solidFill>
                <a:latin typeface="+mj-ea"/>
                <a:ea typeface="+mj-ea"/>
              </a:rPr>
              <a:t>2023</a:t>
            </a:r>
            <a:endParaRPr lang="ko-KR" altLang="en-US" sz="2100" b="1" dirty="0">
              <a:solidFill>
                <a:srgbClr val="442ADE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1639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</a:t>
            </a:r>
            <a:r>
              <a:rPr lang="en-US" altLang="ko-KR" sz="1600" dirty="0" smtClean="0">
                <a:solidFill>
                  <a:schemeClr val="tx1"/>
                </a:solidFill>
              </a:rPr>
              <a:t>/</a:t>
            </a:r>
            <a:r>
              <a:rPr lang="ko-KR" altLang="en-US" sz="1600" dirty="0" smtClean="0">
                <a:solidFill>
                  <a:schemeClr val="tx1"/>
                </a:solidFill>
              </a:rPr>
              <a:t>전시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6336705" cy="514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 예술활동 </a:t>
            </a:r>
            <a:r>
              <a:rPr lang="en-US" altLang="ko-KR" sz="2100" b="1" dirty="0">
                <a:latin typeface="+mj-ea"/>
                <a:ea typeface="+mj-ea"/>
              </a:rPr>
              <a:t>: </a:t>
            </a:r>
            <a:r>
              <a:rPr lang="en-US" altLang="ko-KR" sz="2100" b="1" dirty="0" smtClean="0">
                <a:latin typeface="+mj-ea"/>
                <a:ea typeface="+mj-ea"/>
              </a:rPr>
              <a:t>&lt; ○</a:t>
            </a:r>
            <a:r>
              <a:rPr lang="en-US" altLang="ko-KR" sz="2100" b="1" dirty="0" smtClean="0">
                <a:latin typeface="+mj-ea"/>
              </a:rPr>
              <a:t> </a:t>
            </a:r>
            <a:r>
              <a:rPr lang="en-US" altLang="ko-KR" sz="2100" b="1" dirty="0">
                <a:latin typeface="+mj-ea"/>
              </a:rPr>
              <a:t>○ </a:t>
            </a:r>
            <a:r>
              <a:rPr lang="ko-KR" altLang="en-US" sz="2100" b="1" dirty="0" smtClean="0">
                <a:latin typeface="+mj-ea"/>
              </a:rPr>
              <a:t>전시</a:t>
            </a:r>
            <a:r>
              <a:rPr lang="en-US" altLang="ko-KR" sz="2100" b="1" dirty="0" smtClean="0">
                <a:latin typeface="+mj-ea"/>
              </a:rPr>
              <a:t>/</a:t>
            </a:r>
            <a:r>
              <a:rPr lang="ko-KR" altLang="en-US" sz="2100" b="1" dirty="0" smtClean="0">
                <a:latin typeface="+mj-ea"/>
              </a:rPr>
              <a:t>공연</a:t>
            </a:r>
            <a:r>
              <a:rPr lang="ko-KR" altLang="en-US" sz="2100" b="1" dirty="0" smtClean="0">
                <a:latin typeface="+mj-ea"/>
                <a:ea typeface="+mj-ea"/>
              </a:rPr>
              <a:t>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모서리가 접힌 도형 3"/>
          <p:cNvSpPr/>
          <p:nvPr/>
        </p:nvSpPr>
        <p:spPr>
          <a:xfrm>
            <a:off x="4716016" y="1261253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</a:t>
            </a:r>
            <a:r>
              <a:rPr lang="en-US" altLang="ko-KR" sz="1600" dirty="0" smtClean="0">
                <a:solidFill>
                  <a:schemeClr val="tx1"/>
                </a:solidFill>
              </a:rPr>
              <a:t>/</a:t>
            </a:r>
            <a:r>
              <a:rPr lang="ko-KR" altLang="en-US" sz="1600" dirty="0" smtClean="0">
                <a:solidFill>
                  <a:schemeClr val="tx1"/>
                </a:solidFill>
              </a:rPr>
              <a:t>전시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9" name="모서리가 접힌 도형 3"/>
          <p:cNvSpPr/>
          <p:nvPr/>
        </p:nvSpPr>
        <p:spPr>
          <a:xfrm>
            <a:off x="362760" y="4052471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</a:t>
            </a:r>
            <a:r>
              <a:rPr lang="en-US" altLang="ko-KR" sz="1600" dirty="0" smtClean="0">
                <a:solidFill>
                  <a:schemeClr val="tx1"/>
                </a:solidFill>
              </a:rPr>
              <a:t>/</a:t>
            </a:r>
            <a:r>
              <a:rPr lang="ko-KR" altLang="en-US" sz="1600" dirty="0" smtClean="0">
                <a:solidFill>
                  <a:schemeClr val="tx1"/>
                </a:solidFill>
              </a:rPr>
              <a:t>전시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0" name="모서리가 접힌 도형 3"/>
          <p:cNvSpPr/>
          <p:nvPr/>
        </p:nvSpPr>
        <p:spPr>
          <a:xfrm>
            <a:off x="4716016" y="4044964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</a:t>
            </a:r>
            <a:r>
              <a:rPr lang="en-US" altLang="ko-KR" sz="1600" dirty="0" smtClean="0">
                <a:solidFill>
                  <a:schemeClr val="tx1"/>
                </a:solidFill>
              </a:rPr>
              <a:t>/</a:t>
            </a:r>
            <a:r>
              <a:rPr lang="ko-KR" altLang="en-US" sz="1600" dirty="0" smtClean="0">
                <a:solidFill>
                  <a:schemeClr val="tx1"/>
                </a:solidFill>
              </a:rPr>
              <a:t>전시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22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896545" cy="514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 예술활동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 smtClean="0">
                <a:latin typeface="+mj-ea"/>
              </a:rPr>
              <a:t>전시</a:t>
            </a:r>
            <a:r>
              <a:rPr lang="en-US" altLang="ko-KR" sz="2100" b="1" dirty="0" smtClean="0">
                <a:latin typeface="+mj-ea"/>
              </a:rPr>
              <a:t>/</a:t>
            </a:r>
            <a:r>
              <a:rPr lang="ko-KR" altLang="en-US" sz="2100" b="1" dirty="0" smtClean="0">
                <a:latin typeface="+mj-ea"/>
              </a:rPr>
              <a:t>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홍보물 사진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" name="모서리가 접힌 도형 1"/>
          <p:cNvSpPr/>
          <p:nvPr/>
        </p:nvSpPr>
        <p:spPr>
          <a:xfrm>
            <a:off x="469827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홍보물 사진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74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597666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 예술활동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 smtClean="0">
                <a:latin typeface="+mj-ea"/>
              </a:rPr>
              <a:t>공연</a:t>
            </a:r>
            <a:r>
              <a:rPr lang="en-US" altLang="ko-KR" sz="2100" b="1" dirty="0" smtClean="0">
                <a:latin typeface="+mj-ea"/>
              </a:rPr>
              <a:t>/</a:t>
            </a:r>
            <a:r>
              <a:rPr lang="ko-KR" altLang="en-US" sz="2100" b="1" dirty="0" smtClean="0">
                <a:latin typeface="+mj-ea"/>
              </a:rPr>
              <a:t>전시</a:t>
            </a:r>
            <a:r>
              <a:rPr lang="en-US" altLang="ko-KR" sz="2100" b="1" dirty="0" smtClean="0">
                <a:latin typeface="+mj-ea"/>
              </a:rPr>
              <a:t>/</a:t>
            </a:r>
            <a:r>
              <a:rPr lang="ko-KR" altLang="en-US" sz="2100" b="1" dirty="0" smtClean="0">
                <a:latin typeface="+mj-ea"/>
              </a:rPr>
              <a:t>출간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언론보도 스크랩</a:t>
            </a:r>
            <a:r>
              <a:rPr lang="en-US" altLang="ko-KR" dirty="0" smtClean="0"/>
              <a:t>(0000.00.00,  </a:t>
            </a:r>
            <a:r>
              <a:rPr lang="ko-KR" altLang="en-US" dirty="0"/>
              <a:t>○○</a:t>
            </a:r>
            <a:r>
              <a:rPr lang="ko-KR" altLang="en-US" dirty="0" smtClean="0"/>
              <a:t>일보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11" name="모서리가 접힌 도형 1"/>
          <p:cNvSpPr/>
          <p:nvPr/>
        </p:nvSpPr>
        <p:spPr>
          <a:xfrm>
            <a:off x="471066" y="1700808"/>
            <a:ext cx="4028926" cy="486813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언론보도 이미지</a:t>
            </a:r>
            <a:r>
              <a:rPr lang="en-US" altLang="ko-KR" dirty="0" smtClean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스캔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dirty="0" err="1" smtClean="0">
                <a:solidFill>
                  <a:schemeClr val="tx1"/>
                </a:solidFill>
              </a:rPr>
              <a:t>캡쳐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r>
              <a:rPr lang="ko-KR" altLang="en-US" dirty="0" smtClean="0">
                <a:solidFill>
                  <a:schemeClr val="tx1"/>
                </a:solidFill>
              </a:rPr>
              <a:t>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1708619"/>
            <a:ext cx="38164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기사 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0833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1228</TotalTime>
  <Words>515</Words>
  <Application>Microsoft Office PowerPoint</Application>
  <PresentationFormat>화면 슬라이드 쇼(4:3)</PresentationFormat>
  <Paragraphs>135</Paragraphs>
  <Slides>10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4" baseType="lpstr">
      <vt:lpstr>KoPub돋움체 Medium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User</cp:lastModifiedBy>
  <cp:revision>151</cp:revision>
  <cp:lastPrinted>2017-01-12T05:42:51Z</cp:lastPrinted>
  <dcterms:created xsi:type="dcterms:W3CDTF">2014-12-08T04:12:53Z</dcterms:created>
  <dcterms:modified xsi:type="dcterms:W3CDTF">2024-01-15T06:51:33Z</dcterms:modified>
</cp:coreProperties>
</file>